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31a78c2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31a78c2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31a78c2d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31a78c2d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31a78c2d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31a78c2d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31a78c2d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31a78c2d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31a78c2d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31a78c2d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31a78c2d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31a78c2d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31a78c2d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31a78c2d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31a78c2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31a78c2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31a78c2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31a78c2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31a78c2d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31a78c2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31a78c2d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31a78c2d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31a78c2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31a78c2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31a78c2d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31a78c2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31a78c2d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31a78c2d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6" y="2912025"/>
            <a:ext cx="2689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3759">
                <a:highlight>
                  <a:srgbClr val="FFFFFF"/>
                </a:highlight>
              </a:rPr>
              <a:t>Could the airport be the reason for the car crash?</a:t>
            </a:r>
            <a:endParaRPr b="1" sz="3759">
              <a:highlight>
                <a:srgbClr val="FFFFFF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000" y="148500"/>
            <a:ext cx="4995000" cy="49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</a:t>
            </a:r>
            <a:r>
              <a:rPr lang="ru"/>
              <a:t>decided</a:t>
            </a:r>
            <a:r>
              <a:rPr lang="ru"/>
              <a:t> to choose 2 zones to analyze how airport affect to drivers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425" y="1284750"/>
            <a:ext cx="3833951" cy="16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425" y="3095725"/>
            <a:ext cx="3833950" cy="160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5482650" y="1801350"/>
            <a:ext cx="2088900" cy="348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5482650" y="3806750"/>
            <a:ext cx="2088900" cy="348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Comparison visualization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25" y="1032375"/>
            <a:ext cx="5718551" cy="365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5" y="728536"/>
            <a:ext cx="9144003" cy="39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66" y="0"/>
            <a:ext cx="7826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94" y="0"/>
            <a:ext cx="80541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575" y="217875"/>
            <a:ext cx="6343603" cy="49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874"/>
              <a:buFont typeface="Arial"/>
              <a:buNone/>
            </a:pPr>
            <a:r>
              <a:rPr b="1" i="1" lang="ru" sz="1777">
                <a:solidFill>
                  <a:schemeClr val="accent2"/>
                </a:solidFill>
              </a:rPr>
              <a:t>Import necessary libraries</a:t>
            </a:r>
            <a:endParaRPr b="1" i="1" sz="1777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8" y="1204913"/>
            <a:ext cx="88106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ru" sz="2300">
                <a:highlight>
                  <a:srgbClr val="FFFFFF"/>
                </a:highlight>
              </a:rPr>
              <a:t>Get data about airports within a distance of 1000 kilometers from Sydney.</a:t>
            </a:r>
            <a:endParaRPr b="1" sz="2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475" y="1017725"/>
            <a:ext cx="6673075" cy="19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0" y="2913150"/>
            <a:ext cx="2878625" cy="23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1425" y="3859201"/>
            <a:ext cx="5503125" cy="7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3046638" y="3272525"/>
            <a:ext cx="57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Reduce the type of information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424000" y="1152475"/>
            <a:ext cx="30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the map it will look like this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Too much?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398" y="802625"/>
            <a:ext cx="4529224" cy="37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52941"/>
              <a:buFont typeface="Arial"/>
              <a:buNone/>
            </a:pPr>
            <a:r>
              <a:rPr b="1" lang="ru" sz="2077">
                <a:highlight>
                  <a:srgbClr val="FFFFFF"/>
                </a:highlight>
              </a:rPr>
              <a:t>We don't need non-popular airports and airports that are far from the New South Wales area.</a:t>
            </a:r>
            <a:endParaRPr b="1" sz="2077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 have more </a:t>
            </a:r>
            <a:r>
              <a:rPr lang="ru"/>
              <a:t>than 600 airports, but most of them are small or local helicopter surface.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We need to reduce the number of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I will separate them by universal label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named “popularity” provided by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DataBase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925" y="1655350"/>
            <a:ext cx="4371325" cy="30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422075"/>
            <a:ext cx="21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Only popular airports left 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244300" y="435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Then we should execute </a:t>
            </a:r>
            <a:r>
              <a:rPr lang="ru"/>
              <a:t>non</a:t>
            </a:r>
            <a:r>
              <a:rPr lang="ru"/>
              <a:t>-</a:t>
            </a:r>
            <a:r>
              <a:rPr lang="ru"/>
              <a:t>suitable</a:t>
            </a:r>
            <a:r>
              <a:rPr lang="ru"/>
              <a:t> airports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550" y="792749"/>
            <a:ext cx="6374926" cy="35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ru" sz="2300">
                <a:highlight>
                  <a:srgbClr val="FF0000"/>
                </a:highlight>
              </a:rPr>
              <a:t>Non-suitable airports example.</a:t>
            </a:r>
            <a:endParaRPr b="1" sz="23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232400" y="4478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There is no any popular road next to them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04" y="1217350"/>
            <a:ext cx="4002750" cy="30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150" y="1217350"/>
            <a:ext cx="5085881" cy="306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ru" sz="2300">
                <a:highlight>
                  <a:srgbClr val="FFFFFF"/>
                </a:highlight>
              </a:rPr>
              <a:t>Getting information about crashes from the Excel file of crashes in New South Wales</a:t>
            </a:r>
            <a:endParaRPr b="1" sz="2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214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that file 95k cases of car crashes and 49 types of information .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25" y="1276795"/>
            <a:ext cx="9144001" cy="7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heatmap of of the crashes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907" y="1152475"/>
            <a:ext cx="700809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